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CC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910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D2F0C-910C-45B1-A22A-47F8767E1B21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56978-C88C-4626-9722-9B1F4CAB1B1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2DF0A9-42B7-4BFF-A210-FE79196723F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C30F0-0CEE-4EF8-BB94-7318E3176A4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BA1529-26F4-4AC3-8C63-EE8E4CFF190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95D31-8ACD-45C0-B7D2-6C75A92AABC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7598EE-F2FF-43B0-9E21-FBA28138296A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0E6518-3A6B-4E2B-858D-63856BAC9163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AD5DC6-8798-48A2-942B-5626449A0D16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862FB3-C25B-4237-89EC-195F26EE5107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6B14B-06AB-4C49-A783-B084E99D3DEF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A804411-4120-4C79-9E6F-18E54E595205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1" name="Picture 13" descr="fic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5184" y="52542"/>
            <a:ext cx="1500326" cy="1538470"/>
          </a:xfrm>
          <a:prstGeom prst="rect">
            <a:avLst/>
          </a:prstGeom>
          <a:noFill/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12" y="1659129"/>
            <a:ext cx="6915053" cy="75121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-27384" y="1708963"/>
            <a:ext cx="6858000" cy="760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LAGO DI CANDIA</a:t>
            </a:r>
          </a:p>
          <a:p>
            <a:pPr algn="ctr"/>
            <a:endParaRPr lang="it-IT" sz="2800" b="1" dirty="0" smtClean="0">
              <a:solidFill>
                <a:srgbClr val="000099"/>
              </a:solidFill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it-IT" sz="3200" b="1" dirty="0" smtClean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 Febbraio 2019</a:t>
            </a:r>
          </a:p>
          <a:p>
            <a:pPr algn="ctr"/>
            <a:r>
              <a:rPr lang="it-IT" sz="4400" b="1" dirty="0">
                <a:solidFill>
                  <a:srgbClr val="000099"/>
                </a:solidFill>
                <a:latin typeface="Garamond" panose="02020404030301010803" pitchFamily="18" charset="0"/>
              </a:rPr>
              <a:t/>
            </a:r>
            <a:br>
              <a:rPr lang="it-IT" sz="4400" b="1" dirty="0">
                <a:solidFill>
                  <a:srgbClr val="000099"/>
                </a:solidFill>
                <a:latin typeface="Garamond" panose="02020404030301010803" pitchFamily="18" charset="0"/>
              </a:rPr>
            </a:br>
            <a:endParaRPr lang="it-IT" sz="4400" b="1" dirty="0" smtClean="0">
              <a:solidFill>
                <a:srgbClr val="000099"/>
              </a:solidFill>
              <a:latin typeface="Garamond" panose="02020404030301010803" pitchFamily="18" charset="0"/>
            </a:endParaRPr>
          </a:p>
          <a:p>
            <a:pPr algn="ctr"/>
            <a:endParaRPr lang="it-IT" sz="3200" b="1" dirty="0">
              <a:solidFill>
                <a:srgbClr val="000099"/>
              </a:solidFill>
            </a:endParaRPr>
          </a:p>
          <a:p>
            <a:pPr algn="ctr"/>
            <a:endParaRPr lang="it-IT" sz="3200" b="1" dirty="0" smtClean="0">
              <a:solidFill>
                <a:srgbClr val="000099"/>
              </a:solidFill>
            </a:endParaRPr>
          </a:p>
          <a:p>
            <a:pPr algn="ctr"/>
            <a:endParaRPr lang="it-IT" sz="3200" b="1" dirty="0" smtClean="0">
              <a:solidFill>
                <a:srgbClr val="000099"/>
              </a:solidFill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 smtClean="0">
              <a:solidFill>
                <a:srgbClr val="003399"/>
              </a:solidFill>
              <a:latin typeface="Verdana" pitchFamily="34" charset="0"/>
            </a:endParaRPr>
          </a:p>
          <a:p>
            <a:endParaRPr lang="it-IT" sz="800" dirty="0">
              <a:solidFill>
                <a:srgbClr val="003399"/>
              </a:solidFill>
              <a:latin typeface="Verdana" pitchFamily="34" charset="0"/>
            </a:endParaRPr>
          </a:p>
          <a:p>
            <a:pPr algn="ctr"/>
            <a:endParaRPr lang="it-IT" sz="1300" b="1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/>
            <a:endParaRPr lang="it-IT" sz="1300" b="1" dirty="0" smtClean="0">
              <a:solidFill>
                <a:schemeClr val="bg1"/>
              </a:solidFill>
              <a:latin typeface="Garamond" panose="02020404030301010803" pitchFamily="18" charset="0"/>
            </a:endParaRPr>
          </a:p>
          <a:p>
            <a:pPr algn="ctr"/>
            <a:r>
              <a:rPr lang="it-IT" sz="11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S.S.D. LAGO </a:t>
            </a:r>
            <a:r>
              <a: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CANDIA SPORT </a:t>
            </a:r>
            <a:r>
              <a:rPr lang="it-IT" sz="11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</a:t>
            </a:r>
            <a:r>
              <a:rPr lang="it-IT" sz="11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.r.l</a:t>
            </a:r>
            <a:r>
              <a: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algn="ctr"/>
            <a:r>
              <a:rPr lang="it-IT" sz="11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Via </a:t>
            </a:r>
            <a:r>
              <a: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Sottorivara, 2 – 10010 CANDIA C.SE (TO)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e-mail: lagodicandiasport@vodafone.it - www.lagodicandiasport@jimdo.com</a:t>
            </a:r>
          </a:p>
        </p:txBody>
      </p:sp>
      <p:sp>
        <p:nvSpPr>
          <p:cNvPr id="9" name="Rettangolo 8"/>
          <p:cNvSpPr/>
          <p:nvPr/>
        </p:nvSpPr>
        <p:spPr>
          <a:xfrm>
            <a:off x="-427533" y="3431258"/>
            <a:ext cx="77765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 smtClean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effectLst/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CAMPIONATO REGIONALE </a:t>
            </a:r>
          </a:p>
          <a:p>
            <a:pPr algn="ctr"/>
            <a:r>
              <a:rPr lang="it-IT" sz="3600" b="1" dirty="0" smtClean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 FONDO mt. 5.000</a:t>
            </a:r>
            <a:endParaRPr lang="it-IT" sz="3600" b="1" cap="none" spc="0" dirty="0">
              <a:ln w="22225">
                <a:solidFill>
                  <a:schemeClr val="accent1">
                    <a:lumMod val="75000"/>
                  </a:schemeClr>
                </a:solidFill>
                <a:prstDash val="solid"/>
              </a:ln>
              <a:solidFill>
                <a:srgbClr val="002060"/>
              </a:solidFill>
              <a:effectLst/>
              <a:latin typeface="Arial Black" panose="020B0A040201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-427533" y="6353882"/>
            <a:ext cx="77765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dirty="0" smtClean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CANOAGIOVANI</a:t>
            </a:r>
          </a:p>
          <a:p>
            <a:pPr algn="ctr"/>
            <a:r>
              <a:rPr lang="it-IT" sz="3600" b="1" dirty="0" smtClean="0">
                <a:ln w="22225">
                  <a:solidFill>
                    <a:schemeClr val="accent1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mt. 2.000</a:t>
            </a:r>
          </a:p>
        </p:txBody>
      </p:sp>
      <p:pic>
        <p:nvPicPr>
          <p:cNvPr id="1026" name="Picture 2" descr="LOGO CANOA NEW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648" y="161375"/>
            <a:ext cx="1512168" cy="1395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sellaDiTesto 3"/>
          <p:cNvSpPr txBox="1"/>
          <p:nvPr/>
        </p:nvSpPr>
        <p:spPr>
          <a:xfrm>
            <a:off x="1412776" y="7901087"/>
            <a:ext cx="49600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rgbClr val="002060"/>
                </a:solidFill>
                <a:latin typeface="Arial Black" panose="020B0A040201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dalle ore 11.00 alle ore 16.00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24</Words>
  <Application>Microsoft Office PowerPoint</Application>
  <PresentationFormat>Presentazione su schermo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Struttura predefinita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</dc:creator>
  <cp:lastModifiedBy>assessore</cp:lastModifiedBy>
  <cp:revision>41</cp:revision>
  <cp:lastPrinted>2017-03-03T22:05:13Z</cp:lastPrinted>
  <dcterms:created xsi:type="dcterms:W3CDTF">2012-09-12T22:14:29Z</dcterms:created>
  <dcterms:modified xsi:type="dcterms:W3CDTF">2019-02-20T08:29:57Z</dcterms:modified>
</cp:coreProperties>
</file>